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7" r:id="rId33"/>
    <p:sldId id="286" r:id="rId34"/>
    <p:sldId id="288" r:id="rId35"/>
    <p:sldId id="292" r:id="rId36"/>
    <p:sldId id="293" r:id="rId37"/>
    <p:sldId id="291" r:id="rId38"/>
    <p:sldId id="289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mozilla.org/en-US/docs/Web/CSS/Adjacent_sibling_selector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kwithcolor.com/hsl-color-picker-01.htm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free-vector/abstract-blue-background_859016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MODULE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7256">
              <a:defRPr sz="8228"/>
            </a:pPr>
            <a:r>
              <a:rPr lang="en-IN" dirty="0"/>
              <a:t>CSS</a:t>
            </a:r>
            <a:endParaRPr dirty="0"/>
          </a:p>
          <a:p>
            <a:pPr defTabSz="397256">
              <a:defRPr sz="8228"/>
            </a:pPr>
            <a:r>
              <a:rPr lang="en-IN" sz="7300" dirty="0"/>
              <a:t>TOPICS, </a:t>
            </a:r>
            <a:r>
              <a:rPr sz="7300" dirty="0" err="1"/>
              <a:t>QuizZES</a:t>
            </a:r>
            <a:r>
              <a:rPr sz="7300" dirty="0"/>
              <a:t> &amp; EXPERIMENTS</a:t>
            </a:r>
          </a:p>
        </p:txBody>
      </p:sp>
      <p:sp>
        <p:nvSpPr>
          <p:cNvPr id="132" name="Web Front End Certification Course - SkewC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Foundations of Web Front-end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 - 2…"/>
          <p:cNvSpPr txBox="1"/>
          <p:nvPr/>
        </p:nvSpPr>
        <p:spPr>
          <a:xfrm>
            <a:off x="1245475" y="1295399"/>
            <a:ext cx="651602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- 2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Selectors</a:t>
            </a:r>
          </a:p>
        </p:txBody>
      </p:sp>
      <p:sp>
        <p:nvSpPr>
          <p:cNvPr id="172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77" name="Design a collapsible panel as shown. A panel has a heading (in pink) and a body.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822745" cy="7226300"/>
          </a:xfrm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1600"/>
              </a:spcBef>
              <a:defRPr sz="2880"/>
            </a:pPr>
            <a:r>
              <a:t>Design a collapsible panel as shown. A panel has a heading (in pink) and a body.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The body of each panel is hidden by default. It shows up when the corresponding heading is hovered upon.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Make sure to apply appropriate border, padding, background colour etc.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Refer: </a:t>
            </a:r>
            <a:r>
              <a:rPr u="sng">
                <a:hlinkClick r:id="rId2"/>
              </a:rPr>
              <a:t>https://developer.mozilla.org/en-US/docs/Web/CSS/Adjacent_sibling_selectors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0083" y="1812442"/>
            <a:ext cx="50165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133" y="3614877"/>
            <a:ext cx="49784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133" y="5785612"/>
            <a:ext cx="49784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Alarm Clock"/>
          <p:cNvSpPr/>
          <p:nvPr/>
        </p:nvSpPr>
        <p:spPr>
          <a:xfrm>
            <a:off x="947932" y="2547404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4" name="Quiz 3…"/>
          <p:cNvSpPr txBox="1"/>
          <p:nvPr/>
        </p:nvSpPr>
        <p:spPr>
          <a:xfrm>
            <a:off x="947932" y="5930206"/>
            <a:ext cx="10407144" cy="378565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Quiz 3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Inheritance, Specificity and</a:t>
            </a:r>
            <a:endParaRPr lang="en-IN" dirty="0"/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 Cascade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88" name="Which of these is inherited by child elements from par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of these is inherited by child elements from parent?</a:t>
            </a:r>
          </a:p>
          <a:p>
            <a:pPr lvl="1"/>
            <a:r>
              <a:rPr dirty="0"/>
              <a:t>color, border, font-size, padding, display, background-color (last one is tricky)</a:t>
            </a:r>
          </a:p>
          <a:p>
            <a:r>
              <a:rPr dirty="0"/>
              <a:t>How can we inherit border property’s value from the parent?</a:t>
            </a:r>
          </a:p>
          <a:p>
            <a:r>
              <a:rPr dirty="0"/>
              <a:t>We would like to display ‘Hello’ in the default text color instead of red. How can this be done?</a:t>
            </a:r>
            <a:br>
              <a:rPr dirty="0"/>
            </a:br>
            <a:r>
              <a:rPr dirty="0">
                <a:solidFill>
                  <a:srgbClr val="942192"/>
                </a:solidFill>
              </a:rPr>
              <a:t>&lt;p style=“color: red;”&gt;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    &lt;span ______=“_____:_______”&gt;Hello&lt;/span&gt;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&lt;/p&gt;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2" name="We have a span like so in our page. What is the color of the span in each case? &lt;span id=“my-span” class=“red”&gt;Hello&lt;/span&gt;  a) &lt;style&gt;        span { color: blue; }        span { color: green; }     &lt;/style&gt;  b) &lt;style&gt;        .red { color: red; }        span { color: blue; }        span { color: green; }     &lt;/style&gt;  c) &lt;style&gt;        #my-span { color: gray; }        .red { color: red; }        span { color: blue; }        span { color: green; }     &lt;/style&g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400"/>
              </a:spcBef>
              <a:defRPr sz="2560"/>
            </a:pPr>
            <a:r>
              <a:t>We have a span like so in our page. What is the color of the span in each case?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class=“red”&gt;Hello&lt;/span&gt;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a)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b)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c)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#my-span { color: gray;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</a:p>
          <a:p>
            <a:pPr marL="375920" indent="-375920" defTabSz="467359">
              <a:spcBef>
                <a:spcPts val="1400"/>
              </a:spcBef>
              <a:defRPr sz="2560"/>
            </a:pPr>
            <a:endParaRPr sz="1440">
              <a:solidFill>
                <a:srgbClr val="942192"/>
              </a:solidFill>
            </a:endParaRPr>
          </a:p>
          <a:p>
            <a:pPr marL="375920" indent="-375920" defTabSz="467359">
              <a:spcBef>
                <a:spcPts val="1400"/>
              </a:spcBef>
              <a:defRPr sz="2560"/>
            </a:pPr>
            <a:r>
              <a:t>Repeat the previous exercise when the span is defined as below instead.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 style=“color: purple;”&gt;Hello&lt;/span&gt;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6" name="What is the specificity value for selectors in each of these cases? Which one will win in case of a CSS property conflict (for elements that match both selectors)? Assume order of selectors on the page is as shown below. a) .gallery &gt; .gallery-item     ul.gallery &gt; li  b) p &gt; a.btn.btn-primary     p.cta &gt;a.btn-primary  c) .introduction-section #buy-button     #introduction-section &gt; .btn-prima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specificity value for selectors in each of these cases? Which one will win in case of a CSS property conflict (for elements that match both selectors)? Assume order of selectors on the page is as shown below.</a:t>
            </a:r>
            <a:br>
              <a:rPr sz="18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a) .gallery &gt; .gallery-item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ul.gallery</a:t>
            </a:r>
            <a:r>
              <a:rPr sz="2400" dirty="0">
                <a:solidFill>
                  <a:srgbClr val="942192"/>
                </a:solidFill>
              </a:rPr>
              <a:t> &gt; li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b) p &gt; </a:t>
            </a:r>
            <a:r>
              <a:rPr sz="2400" dirty="0" err="1">
                <a:solidFill>
                  <a:srgbClr val="942192"/>
                </a:solidFill>
              </a:rPr>
              <a:t>a.btn.btn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p.cta</a:t>
            </a:r>
            <a:r>
              <a:rPr sz="2400" dirty="0">
                <a:solidFill>
                  <a:srgbClr val="942192"/>
                </a:solidFill>
              </a:rPr>
              <a:t> &gt;</a:t>
            </a:r>
            <a:r>
              <a:rPr sz="2400" dirty="0" err="1">
                <a:solidFill>
                  <a:srgbClr val="942192"/>
                </a:solidFill>
              </a:rPr>
              <a:t>a.btn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c) .introduction-section #buy-button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#introduction-section &gt; .</a:t>
            </a:r>
            <a:r>
              <a:rPr sz="2400" dirty="0" err="1">
                <a:solidFill>
                  <a:srgbClr val="942192"/>
                </a:solidFill>
              </a:rPr>
              <a:t>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Experiment - 3…"/>
          <p:cNvSpPr txBox="1"/>
          <p:nvPr/>
        </p:nvSpPr>
        <p:spPr>
          <a:xfrm>
            <a:off x="1181975" y="939800"/>
            <a:ext cx="6966363" cy="5308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- 3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Inheritance, Specificity and Cascade</a:t>
            </a:r>
          </a:p>
        </p:txBody>
      </p:sp>
      <p:sp>
        <p:nvSpPr>
          <p:cNvPr id="200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205" name="Open the supplied HTML file for exercise 3. It defines a button and imports styles from someframework.css.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9470937" cy="7226300"/>
          </a:xfrm>
          <a:prstGeom prst="rect">
            <a:avLst/>
          </a:prstGeom>
        </p:spPr>
        <p:txBody>
          <a:bodyPr/>
          <a:lstStyle/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Open the supplied HTML file for exercise 3.</a:t>
            </a:r>
            <a:br/>
            <a:r>
              <a:t>It defines a button and imports styles from someframework.css.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Override styles for the button so that the button text is capitalized rather than upper-cased. Make sure to do this using embedded/external styles rather than inline styles. A neat way to do this is to include your overrides after the framework file include (i.e. link tag).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Change the background color for primary buttons to a shade of blue. Apply a darker shade of blue for the border. Apply a translucent blue shade for the shadow that appears on hover.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At the end of the exercise the button should look like this.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Try keeping the selectors of the overrides as close as possible to the ones in the framework CSS file.</a:t>
            </a:r>
          </a:p>
        </p:txBody>
      </p:sp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356" y="1766070"/>
            <a:ext cx="2404201" cy="106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4070" y="6817935"/>
            <a:ext cx="2466773" cy="106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Quiz 4…"/>
          <p:cNvSpPr txBox="1"/>
          <p:nvPr/>
        </p:nvSpPr>
        <p:spPr>
          <a:xfrm>
            <a:off x="1194675" y="5511799"/>
            <a:ext cx="4059579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4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Box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15" name="What do width and height properties set dimensions f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width and height properties set dimensions for?</a:t>
            </a:r>
          </a:p>
          <a:p>
            <a:r>
              <a:t>How does setting box-sizing: padding-box change your answer for the above? What about box-sizing: border-box?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6" name="Quiz 1…"/>
          <p:cNvSpPr txBox="1"/>
          <p:nvPr/>
        </p:nvSpPr>
        <p:spPr>
          <a:xfrm>
            <a:off x="762875" y="5511799"/>
            <a:ext cx="1205725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1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Various Ways of Applying Styles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Experiment - 4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- 4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Box Model</a:t>
            </a:r>
          </a:p>
        </p:txBody>
      </p:sp>
      <p:sp>
        <p:nvSpPr>
          <p:cNvPr id="219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915682" cy="722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49" y="1702570"/>
            <a:ext cx="12181302" cy="733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9" name="Quiz 5…"/>
          <p:cNvSpPr txBox="1"/>
          <p:nvPr/>
        </p:nvSpPr>
        <p:spPr>
          <a:xfrm>
            <a:off x="1194675" y="5511799"/>
            <a:ext cx="801198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5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Other CSS Properties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Background-related properties</a:t>
            </a:r>
          </a:p>
          <a:p>
            <a:r>
              <a:rPr lang="en-IN" dirty="0"/>
              <a:t>Text and font related properties</a:t>
            </a:r>
          </a:p>
          <a:p>
            <a:r>
              <a:rPr lang="en-IN" dirty="0"/>
              <a:t>Overflow related properties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Experiment - 5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- 5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Other CSS Properties</a:t>
            </a:r>
          </a:p>
        </p:txBody>
      </p:sp>
      <p:sp>
        <p:nvSpPr>
          <p:cNvPr id="237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8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dirty="0"/>
              <a:t>Use the following image to design classes to show icons on a page</a:t>
            </a:r>
          </a:p>
          <a:p>
            <a:r>
              <a:rPr lang="en-IN" dirty="0"/>
              <a:t>The icons should be usable in this way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7030A0"/>
                </a:solidFill>
              </a:rPr>
              <a:t>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icon-linked-in"&gt;&lt;/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	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</a:t>
            </a:r>
            <a:r>
              <a:rPr lang="en-IN" dirty="0" err="1">
                <a:solidFill>
                  <a:srgbClr val="7030A0"/>
                </a:solidFill>
              </a:rPr>
              <a:t>facebook</a:t>
            </a:r>
            <a:r>
              <a:rPr lang="en-IN" dirty="0">
                <a:solidFill>
                  <a:srgbClr val="7030A0"/>
                </a:solidFill>
              </a:rPr>
              <a:t>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r>
              <a:rPr lang="en-IN" dirty="0"/>
              <a:t>How to do this…</a:t>
            </a:r>
          </a:p>
          <a:p>
            <a:pPr lvl="1"/>
            <a:r>
              <a:rPr lang="en-IN" dirty="0"/>
              <a:t>Define a class icon that</a:t>
            </a:r>
          </a:p>
          <a:p>
            <a:pPr lvl="2"/>
            <a:r>
              <a:rPr lang="en-IN" dirty="0"/>
              <a:t>Sets display to inline-block and set its height and width to the height and width of the icon. Set the image as background image.</a:t>
            </a:r>
          </a:p>
          <a:p>
            <a:pPr lvl="1"/>
            <a:r>
              <a:rPr lang="en-IN" dirty="0"/>
              <a:t>Define icon-linked-in and icon-</a:t>
            </a:r>
            <a:r>
              <a:rPr lang="en-IN" dirty="0" err="1"/>
              <a:t>facebook</a:t>
            </a:r>
            <a:endParaRPr lang="en-IN" dirty="0"/>
          </a:p>
          <a:p>
            <a:pPr lvl="2"/>
            <a:r>
              <a:rPr lang="en-IN" dirty="0"/>
              <a:t>Use the background-position property to move the background image around so that the desired icon shows up inside the element as background.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3FE6-1C19-4AB5-8EE7-8EAFEB3A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2423536"/>
            <a:ext cx="4322970" cy="3259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35BFD-698E-456F-8BF2-3B7258CA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4" y="3417781"/>
            <a:ext cx="788021" cy="45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Quiz 6…"/>
          <p:cNvSpPr txBox="1"/>
          <p:nvPr/>
        </p:nvSpPr>
        <p:spPr>
          <a:xfrm>
            <a:off x="1194675" y="5511799"/>
            <a:ext cx="682994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6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Layout Techniques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50" name="Design the layout as shown below. Use floats to manage the sidebar and main con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the layout as shown below. Use floats to manage the sidebar and main content.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b="464"/>
          <a:stretch>
            <a:fillRect/>
          </a:stretch>
        </p:blipFill>
        <p:spPr>
          <a:xfrm>
            <a:off x="935185" y="3714308"/>
            <a:ext cx="11134430" cy="442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4" name="Experiment - 6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- 6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Layout Techniques</a:t>
            </a:r>
          </a:p>
        </p:txBody>
      </p:sp>
      <p:sp>
        <p:nvSpPr>
          <p:cNvPr id="255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6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60" name="Design a 3-column layout as shown below. The entire content is to be 960px wide and entered on the viewport. Each column is 32% width of the row and there is a 2% margin between columns. The text within the columns is justified.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368343"/>
          </a:xfrm>
          <a:prstGeom prst="rect">
            <a:avLst/>
          </a:prstGeom>
        </p:spPr>
        <p:txBody>
          <a:bodyPr/>
          <a:lstStyle/>
          <a:p>
            <a:r>
              <a:t>Design a 3-column layout as shown below. The entire content is to be 960px wide and entered on the viewport. Each column is 32% width of the row and there is a 2% margin between columns. The text within the columns is justified.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22266"/>
            <a:ext cx="13004801" cy="399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0" name="What are the 3 ways to include styles for an ele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3 ways to include styles for an element?</a:t>
            </a:r>
          </a:p>
          <a:p>
            <a:endParaRPr/>
          </a:p>
          <a:p>
            <a:endParaRPr/>
          </a:p>
          <a:p>
            <a:r>
              <a:t>Which method of applying styles is preferred in each of these cases?</a:t>
            </a:r>
          </a:p>
          <a:p>
            <a:pPr lvl="1"/>
            <a:r>
              <a:t>Styles that are to be applied across many pages in a web site</a:t>
            </a:r>
          </a:p>
          <a:p>
            <a:pPr lvl="1"/>
            <a:r>
              <a:t>Styles restricted to the elements on one page of a web site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5511799"/>
            <a:ext cx="929494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7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Media Queries and RWD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006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Experiment - 7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- 7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Media Queries and RWD</a:t>
            </a:r>
          </a:p>
        </p:txBody>
      </p:sp>
      <p:sp>
        <p:nvSpPr>
          <p:cNvPr id="273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7108825" cy="722630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Make changes to the previous experiment’s layout so that the page is displayed as below on devices with width &lt; 768px</a:t>
            </a:r>
          </a:p>
          <a:p>
            <a:r>
              <a:rPr lang="en-IN" dirty="0"/>
              <a:t>When doing so make sure to follow the mobile-first approach</a:t>
            </a:r>
          </a:p>
          <a:p>
            <a:r>
              <a:rPr lang="en-IN" dirty="0"/>
              <a:t>Take care that there are no margins to left and right in small screen devices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C3CC2-3556-4C4A-AB39-E73D035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85" y="2186940"/>
            <a:ext cx="4752975" cy="58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 BASICS </a:t>
            </a:r>
            <a:r>
              <a:rPr lang="en-IN" dirty="0"/>
              <a:t>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Design a layout as shown. The product image should be in a responsive container.</a:t>
            </a:r>
          </a:p>
          <a:p>
            <a:r>
              <a:rPr lang="en-IN" sz="2400" dirty="0"/>
              <a:t>Make sure to use the provided image sprite to design review stars widget.</a:t>
            </a:r>
          </a:p>
          <a:p>
            <a:r>
              <a:rPr lang="en-IN" sz="2400" dirty="0"/>
              <a:t>Note how the hovered upon product is seen highlighted</a:t>
            </a:r>
          </a:p>
          <a:p>
            <a:pPr lvl="1"/>
            <a:r>
              <a:rPr lang="en-IN" sz="2400" dirty="0"/>
              <a:t>To achieve this set an opacity on all items and reset the opacity on the item being hovered upon.</a:t>
            </a:r>
          </a:p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7CB20-37A4-444F-85C2-948FF39C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22" y="4144010"/>
            <a:ext cx="6543675" cy="546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6303505"/>
            <a:ext cx="5060488" cy="121058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lang="en-IN" dirty="0"/>
              <a:t>CSS3 - Topics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56426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</a:t>
            </a:r>
            <a:r>
              <a:rPr dirty="0"/>
              <a:t> </a:t>
            </a:r>
            <a:r>
              <a:rPr lang="en-IN" dirty="0"/>
              <a:t>TOPICS</a:t>
            </a:r>
            <a:endParaRPr dirty="0"/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r>
              <a:rPr lang="en-IN" dirty="0" err="1"/>
              <a:t>Color</a:t>
            </a:r>
            <a:r>
              <a:rPr lang="en-IN" dirty="0"/>
              <a:t> models</a:t>
            </a:r>
          </a:p>
          <a:p>
            <a:pPr lvl="1"/>
            <a:r>
              <a:rPr lang="en-IN" dirty="0">
                <a:hlinkClick r:id="rId2"/>
              </a:rPr>
              <a:t>http://www.workwithcolor.com/hsl-color-picker-01.htm</a:t>
            </a:r>
            <a:endParaRPr lang="en-IN" dirty="0"/>
          </a:p>
          <a:p>
            <a:r>
              <a:rPr lang="en-IN" dirty="0"/>
              <a:t>Shadows – Box and text</a:t>
            </a:r>
          </a:p>
          <a:p>
            <a:r>
              <a:rPr lang="en-IN" dirty="0"/>
              <a:t>Custom Fonts</a:t>
            </a:r>
          </a:p>
          <a:p>
            <a:r>
              <a:rPr lang="en-IN" dirty="0"/>
              <a:t>Transforms and Transitions</a:t>
            </a:r>
          </a:p>
          <a:p>
            <a:r>
              <a:rPr lang="en-IN" dirty="0"/>
              <a:t>Animations</a:t>
            </a:r>
          </a:p>
          <a:p>
            <a:r>
              <a:rPr lang="en-IN" dirty="0"/>
              <a:t>Multi-column layout</a:t>
            </a:r>
          </a:p>
          <a:p>
            <a:r>
              <a:rPr lang="en-IN" dirty="0"/>
              <a:t>Gradients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308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Add a custom font, text shadow for product name, linear gradient as background and slide animation entry for products to the CSS Basics wrap up experiment.</a:t>
            </a:r>
          </a:p>
          <a:p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C0112-C5C5-45C8-86E8-07992A5D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2" y="2800032"/>
            <a:ext cx="74961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23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At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Attributions</a:t>
            </a:r>
          </a:p>
        </p:txBody>
      </p:sp>
      <p:sp>
        <p:nvSpPr>
          <p:cNvPr id="282" name="Abstract blue background from Freepik http://www.freepik.com/free-vector/abstract-blue-background_859016.ht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blue background from Freepik</a:t>
            </a:r>
            <a:br/>
            <a:r>
              <a:rPr u="sng">
                <a:hlinkClick r:id="rId2"/>
              </a:rPr>
              <a:t>http://www.freepik.com/free-vector/abstract-blue-background_859016.htm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Experiment - 1…"/>
          <p:cNvSpPr txBox="1"/>
          <p:nvPr/>
        </p:nvSpPr>
        <p:spPr>
          <a:xfrm>
            <a:off x="1245475" y="666749"/>
            <a:ext cx="651602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- 1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Various Ways of Applying Styles</a:t>
            </a:r>
          </a:p>
        </p:txBody>
      </p:sp>
      <p:sp>
        <p:nvSpPr>
          <p:cNvPr id="144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5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33" y="4028241"/>
            <a:ext cx="9068788" cy="27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1575027"/>
            <a:ext cx="9474092" cy="258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6740" y="6561504"/>
            <a:ext cx="9474092" cy="2504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56" name="Develop the mini web site consisting of 3 pages - Home, About us and Our Cli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 the mini web site consisting of 3 pages - Home, About us and Our Clients.</a:t>
            </a:r>
          </a:p>
          <a:p>
            <a:r>
              <a:t>The links, navigation menu and first letter should be styled uniformly across the site as shown.</a:t>
            </a:r>
          </a:p>
          <a:p>
            <a:r>
              <a:t>Navigation menu is to be constructed using a &lt;ul&gt; (and &lt;li&gt;s within it)</a:t>
            </a:r>
          </a:p>
          <a:p>
            <a:r>
              <a:t>The list of clients should be displayed with circle bullets.</a:t>
            </a:r>
          </a:p>
          <a:p>
            <a:r>
              <a:t>The menu link for the current page is highlighted in pink. Same background is to be used on hover over the links too.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0" name="Quiz 2…"/>
          <p:cNvSpPr txBox="1"/>
          <p:nvPr/>
        </p:nvSpPr>
        <p:spPr>
          <a:xfrm>
            <a:off x="1194675" y="5511799"/>
            <a:ext cx="10615450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2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CSS Selectors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4" name="Form the selectors we would use in the following situ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Form the selectors we would use in the following situations.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paragraphs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gallery-item that lie right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gallery-img that lie deep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password input elements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spans with class product-name that lie within some div with class product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the last child of any kind of list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on the page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8" name="Describe what these selectors sel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what these selectors select</a:t>
            </a:r>
          </a:p>
          <a:p>
            <a:pPr lvl="1"/>
            <a:r>
              <a:t>p.intro &gt; a[href=“https://www.google.com“]</a:t>
            </a:r>
          </a:p>
          <a:p>
            <a:pPr lvl="1"/>
            <a:r>
              <a:t>a.btn.btn-primay</a:t>
            </a:r>
          </a:p>
          <a:p>
            <a:pPr lvl="1"/>
            <a:r>
              <a:t>.highlighted:first-line</a:t>
            </a:r>
          </a:p>
          <a:p>
            <a:pPr lvl="1"/>
            <a:r>
              <a:t>#primary-menu &gt; li:hover a, #sub-menu &gt; li:hover</a:t>
            </a:r>
          </a:p>
          <a:p>
            <a:pPr lvl="1"/>
            <a:r>
              <a:t>#primary-menu &gt; li:hover &gt; #sub-menu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1000</Words>
  <Application>Microsoft Office PowerPoint</Application>
  <PresentationFormat>Custom</PresentationFormat>
  <Paragraphs>130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CSS TOPICS, QuizZES &amp; EXPERIMENTS</vt:lpstr>
      <vt:lpstr>PowerPoint Presentation</vt:lpstr>
      <vt:lpstr>CSS Basics - VARIOUS WAYS OF APPLYING STYLES</vt:lpstr>
      <vt:lpstr>PowerPoint Presentation</vt:lpstr>
      <vt:lpstr>CSS BASICS - VARIOUS WAYS OF APPLYING STYLES</vt:lpstr>
      <vt:lpstr>CSS Basics - VARIOUS WAYS OF APPLYING STYLES</vt:lpstr>
      <vt:lpstr>PowerPoint Presentation</vt:lpstr>
      <vt:lpstr>CSS BASICS - SELECTORS</vt:lpstr>
      <vt:lpstr>CSS BASICS - SELECTORS</vt:lpstr>
      <vt:lpstr>PowerPoint Presentation</vt:lpstr>
      <vt:lpstr>CSS BASICS - SELECTORS</vt:lpstr>
      <vt:lpstr>PowerPoint Presentation</vt:lpstr>
      <vt:lpstr>CSS BASICS - INHERITANCE, SPECIFICITY AND CASCADE</vt:lpstr>
      <vt:lpstr>CSS BASICS - INHERITANCE, SPECIFICITY AND CASCADE</vt:lpstr>
      <vt:lpstr>CSS BASICS - INHERITANCE, SPECIFICITY AND CASCADE</vt:lpstr>
      <vt:lpstr>PowerPoint Presentation</vt:lpstr>
      <vt:lpstr>CSS BASICS - INHERITANCE, SPECIFICITY AND CASCADE</vt:lpstr>
      <vt:lpstr>PowerPoint Presentation</vt:lpstr>
      <vt:lpstr>CSS BASICS - BOX MODEL</vt:lpstr>
      <vt:lpstr>PowerPoint Presentation</vt:lpstr>
      <vt:lpstr>CSS BASICS - BOX MODEL</vt:lpstr>
      <vt:lpstr>PowerPoint Presentation</vt:lpstr>
      <vt:lpstr>CSS BASICS - OTHER CSS PROPERTIES</vt:lpstr>
      <vt:lpstr>PowerPoint Presentation</vt:lpstr>
      <vt:lpstr>CSS BASICS - OTHER CSS PROPERTIES</vt:lpstr>
      <vt:lpstr>PowerPoint Presentation</vt:lpstr>
      <vt:lpstr>CSS BASICS - LAYOUT TECHNIQUES</vt:lpstr>
      <vt:lpstr>PowerPoint Presentation</vt:lpstr>
      <vt:lpstr>CSS BASICS - LAYOUT TECHNIQUES</vt:lpstr>
      <vt:lpstr>PowerPoint Presentation</vt:lpstr>
      <vt:lpstr>CSS BASICS - MEDIA QUERIES AND RWD</vt:lpstr>
      <vt:lpstr>PowerPoint Presentation</vt:lpstr>
      <vt:lpstr>CSS BASICS - MEDIA QUERIES AND RWD</vt:lpstr>
      <vt:lpstr>CSS BASICS – WRAP UP</vt:lpstr>
      <vt:lpstr>PowerPoint Presentation</vt:lpstr>
      <vt:lpstr>CSS3 TOPICS</vt:lpstr>
      <vt:lpstr>CSS3– WRAP UP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TOPICS, QuizZES &amp; EXPERIMENTS</dc:title>
  <cp:lastModifiedBy>Shantha Puranik</cp:lastModifiedBy>
  <cp:revision>24</cp:revision>
  <dcterms:modified xsi:type="dcterms:W3CDTF">2017-08-10T04:15:58Z</dcterms:modified>
</cp:coreProperties>
</file>